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 1.jpg" descr="Slide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lide 10.jpg" descr="Slide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ide 11.jpg" descr="Slide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lide 12.jpg" descr="Slide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de 2.jpg" descr="Slide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 3.jpg" descr="Slide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lide 4.jpg" descr="Slide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de 5.jpg" descr="Slide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de 6.jpg" descr="Slide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de 7.jpg" descr="Slide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 8.jpg" descr="Slide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lide 9.jpg" descr="Slide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